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4" r:id="rId4"/>
    <p:sldId id="267" r:id="rId5"/>
    <p:sldId id="265" r:id="rId6"/>
    <p:sldId id="260" r:id="rId7"/>
    <p:sldId id="263" r:id="rId8"/>
    <p:sldId id="258" r:id="rId9"/>
    <p:sldId id="257" r:id="rId10"/>
    <p:sldId id="268" r:id="rId11"/>
    <p:sldId id="262" r:id="rId1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3AB9-573E-413E-A51E-4C8EADE626DE}" type="datetimeFigureOut">
              <a:rPr lang="zh-HK" altLang="en-US" smtClean="0"/>
              <a:pPr/>
              <a:t>14/7/2021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686F-982C-4E88-8518-B19AA6902DB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20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3AB9-573E-413E-A51E-4C8EADE626DE}" type="datetimeFigureOut">
              <a:rPr lang="zh-HK" altLang="en-US" smtClean="0"/>
              <a:pPr/>
              <a:t>14/7/2021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686F-982C-4E88-8518-B19AA6902DB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28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3AB9-573E-413E-A51E-4C8EADE626DE}" type="datetimeFigureOut">
              <a:rPr lang="zh-HK" altLang="en-US" smtClean="0"/>
              <a:pPr/>
              <a:t>14/7/2021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686F-982C-4E88-8518-B19AA6902DB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10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3AB9-573E-413E-A51E-4C8EADE626DE}" type="datetimeFigureOut">
              <a:rPr lang="zh-HK" altLang="en-US" smtClean="0"/>
              <a:pPr/>
              <a:t>14/7/2021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686F-982C-4E88-8518-B19AA6902DB1}" type="slidenum">
              <a:rPr lang="zh-HK" altLang="en-US" smtClean="0"/>
              <a:pPr/>
              <a:t>‹#›</a:t>
            </a:fld>
            <a:endParaRPr lang="zh-HK" altLang="en-US"/>
          </a:p>
        </p:txBody>
      </p:sp>
      <p:pic>
        <p:nvPicPr>
          <p:cNvPr id="1026" name="Picture 2" descr="Z:\ppt background\2012011410370893.gif"/>
          <p:cNvPicPr>
            <a:picLocks noChangeAspect="1" noChangeArrowheads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0" y="-1"/>
            <a:ext cx="9160769" cy="687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3AB9-573E-413E-A51E-4C8EADE626DE}" type="datetimeFigureOut">
              <a:rPr lang="zh-HK" altLang="en-US" smtClean="0"/>
              <a:pPr/>
              <a:t>14/7/2021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686F-982C-4E88-8518-B19AA6902DB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43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3AB9-573E-413E-A51E-4C8EADE626DE}" type="datetimeFigureOut">
              <a:rPr lang="zh-HK" altLang="en-US" smtClean="0"/>
              <a:pPr/>
              <a:t>14/7/2021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686F-982C-4E88-8518-B19AA6902DB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16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3AB9-573E-413E-A51E-4C8EADE626DE}" type="datetimeFigureOut">
              <a:rPr lang="zh-HK" altLang="en-US" smtClean="0"/>
              <a:pPr/>
              <a:t>14/7/2021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686F-982C-4E88-8518-B19AA6902DB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42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3AB9-573E-413E-A51E-4C8EADE626DE}" type="datetimeFigureOut">
              <a:rPr lang="zh-HK" altLang="en-US" smtClean="0"/>
              <a:pPr/>
              <a:t>14/7/2021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686F-982C-4E88-8518-B19AA6902DB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06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3AB9-573E-413E-A51E-4C8EADE626DE}" type="datetimeFigureOut">
              <a:rPr lang="zh-HK" altLang="en-US" smtClean="0"/>
              <a:pPr/>
              <a:t>14/7/2021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686F-982C-4E88-8518-B19AA6902DB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80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3AB9-573E-413E-A51E-4C8EADE626DE}" type="datetimeFigureOut">
              <a:rPr lang="zh-HK" altLang="en-US" smtClean="0"/>
              <a:pPr/>
              <a:t>14/7/2021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686F-982C-4E88-8518-B19AA6902DB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72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3AB9-573E-413E-A51E-4C8EADE626DE}" type="datetimeFigureOut">
              <a:rPr lang="zh-HK" altLang="en-US" smtClean="0"/>
              <a:pPr/>
              <a:t>14/7/2021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686F-982C-4E88-8518-B19AA6902DB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87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33AB9-573E-413E-A51E-4C8EADE626DE}" type="datetimeFigureOut">
              <a:rPr lang="zh-HK" altLang="en-US" smtClean="0"/>
              <a:pPr/>
              <a:t>14/7/2021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5686F-982C-4E88-8518-B19AA6902DB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798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512" y="276031"/>
            <a:ext cx="87849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0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anose="02010601000101010101" pitchFamily="2" charset="-120"/>
                <a:ea typeface="華康儷中黑(P)" panose="02010601000101010101" pitchFamily="2" charset="-120"/>
              </a:rPr>
              <a:t>香港童軍總會</a:t>
            </a:r>
            <a:endParaRPr lang="en-US" altLang="zh-TW" sz="7000" dirty="0" smtClean="0">
              <a:solidFill>
                <a:srgbClr val="5F29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(P)" panose="02010601000101010101" pitchFamily="2" charset="-120"/>
              <a:ea typeface="華康儷中黑(P)" panose="02010601000101010101" pitchFamily="2" charset="-120"/>
            </a:endParaRPr>
          </a:p>
          <a:p>
            <a:pPr algn="ctr"/>
            <a:r>
              <a:rPr lang="zh-TW" altLang="en-US" sz="54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anose="02010601000101010101" pitchFamily="2" charset="-120"/>
                <a:ea typeface="華康儷中黑(P)" panose="02010601000101010101" pitchFamily="2" charset="-120"/>
              </a:rPr>
              <a:t>東九龍地域　第一二零二旅</a:t>
            </a:r>
            <a:endParaRPr lang="en-US" altLang="zh-TW" sz="5400" dirty="0" smtClean="0">
              <a:solidFill>
                <a:srgbClr val="5F29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(P)" panose="02010601000101010101" pitchFamily="2" charset="-120"/>
              <a:ea typeface="華康儷中黑(P)" panose="02010601000101010101" pitchFamily="2" charset="-120"/>
            </a:endParaRPr>
          </a:p>
          <a:p>
            <a:pPr algn="ctr"/>
            <a:r>
              <a:rPr lang="zh-TW" altLang="en-US" sz="100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anose="02010601000101010101" pitchFamily="2" charset="-120"/>
                <a:ea typeface="華康儷中黑(P)" panose="02010601000101010101" pitchFamily="2" charset="-120"/>
              </a:rPr>
              <a:t>幼童軍團</a:t>
            </a:r>
            <a:endParaRPr lang="zh-HK" altLang="en-US" sz="10000" dirty="0">
              <a:solidFill>
                <a:srgbClr val="5F29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(P)" panose="02010601000101010101" pitchFamily="2" charset="-120"/>
              <a:ea typeface="華康儷中黑(P)" panose="02010601000101010101" pitchFamily="2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055284" y="3989680"/>
            <a:ext cx="4829084" cy="2824667"/>
            <a:chOff x="2915816" y="3968574"/>
            <a:chExt cx="4968552" cy="2881292"/>
          </a:xfrm>
        </p:grpSpPr>
        <p:pic>
          <p:nvPicPr>
            <p:cNvPr id="2051" name="Picture 3" descr="C:\Users\fpk\Desktop\18092015103244\18092015103244-000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199" b="80137" l="36097" r="61795">
                          <a14:foregroundMark x1="50912" y1="33259" x2="50912" y2="33259"/>
                          <a14:foregroundMark x1="57692" y1="80137" x2="57692" y2="80137"/>
                          <a14:foregroundMark x1="36125" y1="49819" x2="36125" y2="49819"/>
                          <a14:foregroundMark x1="61795" y1="53707" x2="61795" y2="53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3" t="29644" r="35903" b="17023"/>
            <a:stretch/>
          </p:blipFill>
          <p:spPr bwMode="auto">
            <a:xfrm>
              <a:off x="6751971" y="4005064"/>
              <a:ext cx="1132397" cy="2844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fpk\Desktop\18092015103244\18092015103244-000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199" b="80137" l="36097" r="61795">
                          <a14:foregroundMark x1="50912" y1="33259" x2="50912" y2="33259"/>
                          <a14:foregroundMark x1="57692" y1="80137" x2="57692" y2="80137"/>
                          <a14:foregroundMark x1="36125" y1="49819" x2="36125" y2="49819"/>
                          <a14:foregroundMark x1="61795" y1="53707" x2="61795" y2="53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3" t="29644" r="35903" b="17023"/>
            <a:stretch/>
          </p:blipFill>
          <p:spPr bwMode="auto">
            <a:xfrm>
              <a:off x="5959883" y="3981500"/>
              <a:ext cx="1132397" cy="2844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fpk\Desktop\18092015103244\18092015103244-000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199" b="80137" l="36097" r="61795">
                          <a14:foregroundMark x1="50912" y1="33259" x2="50912" y2="33259"/>
                          <a14:foregroundMark x1="57692" y1="80137" x2="57692" y2="80137"/>
                          <a14:foregroundMark x1="36125" y1="49819" x2="36125" y2="49819"/>
                          <a14:foregroundMark x1="61795" y1="53707" x2="61795" y2="53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3" t="29644" r="35903" b="17023"/>
            <a:stretch/>
          </p:blipFill>
          <p:spPr bwMode="auto">
            <a:xfrm>
              <a:off x="5220072" y="3968574"/>
              <a:ext cx="1132397" cy="2844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fpk\Desktop\18092015103244\18092015103244-000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199" b="80137" l="36097" r="61795">
                          <a14:foregroundMark x1="50912" y1="33259" x2="50912" y2="33259"/>
                          <a14:foregroundMark x1="57692" y1="80137" x2="57692" y2="80137"/>
                          <a14:foregroundMark x1="36125" y1="49819" x2="36125" y2="49819"/>
                          <a14:foregroundMark x1="61795" y1="53707" x2="61795" y2="53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3" t="29644" r="35903" b="17023"/>
            <a:stretch/>
          </p:blipFill>
          <p:spPr bwMode="auto">
            <a:xfrm>
              <a:off x="4407163" y="3968574"/>
              <a:ext cx="1132397" cy="2844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fpk\Desktop\18092015103244\18092015103244-000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199" b="80137" l="36097" r="61795">
                          <a14:foregroundMark x1="50912" y1="33259" x2="50912" y2="33259"/>
                          <a14:foregroundMark x1="57692" y1="80137" x2="57692" y2="80137"/>
                          <a14:foregroundMark x1="36125" y1="49819" x2="36125" y2="49819"/>
                          <a14:foregroundMark x1="61795" y1="53707" x2="61795" y2="53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3" t="29644" r="35903" b="17023"/>
            <a:stretch/>
          </p:blipFill>
          <p:spPr bwMode="auto">
            <a:xfrm>
              <a:off x="3655627" y="3968574"/>
              <a:ext cx="1132397" cy="2844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fpk\Desktop\18092015103244\18092015103244-000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199" b="80137" l="36097" r="61795">
                          <a14:foregroundMark x1="50912" y1="33259" x2="50912" y2="33259"/>
                          <a14:foregroundMark x1="57692" y1="80137" x2="57692" y2="80137"/>
                          <a14:foregroundMark x1="36125" y1="49819" x2="36125" y2="49819"/>
                          <a14:foregroundMark x1="61795" y1="53707" x2="61795" y2="53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3" t="29644" r="35903" b="17023"/>
            <a:stretch/>
          </p:blipFill>
          <p:spPr bwMode="auto">
            <a:xfrm>
              <a:off x="2915816" y="3968574"/>
              <a:ext cx="1132397" cy="2844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Z:\1202nd EKR (Z)\Scout_Logo_B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9" y="249019"/>
            <a:ext cx="1169131" cy="10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s://scontent.xx.fbcdn.net/hphotos-xpf1/v/t1.0-9/11159947_10152975832788251_4907060685401639495_n.jpg?oh=776eb2c61c3908963bdbf40d5d665ef3&amp;oe=56A420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44" y="0"/>
            <a:ext cx="9144000" cy="6858001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004048" y="773832"/>
            <a:ext cx="3960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遠足活動</a:t>
            </a:r>
            <a:endParaRPr lang="zh-HK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 descr="https://lh5.googleusercontent.com/-iOC-DqRQu-0/VTiWw_B7ZGI/AAAAAAAAEqc/-Hg5U9ulY0o/w958-h719-no/P117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99992" y="214958"/>
            <a:ext cx="3960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各項服務</a:t>
            </a:r>
            <a:endParaRPr lang="zh-HK" altLang="en-US" sz="7200" dirty="0">
              <a:solidFill>
                <a:schemeClr val="bg1"/>
              </a:solidFill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73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bcdn-sphotos-e-a.akamaihd.net/hphotos-ak-xtf1/v/t1.0-9/11407297_10153043381968251_6736936351920665281_n.jpg?oh=f3c58c047d36ef91a4ad9b398a249d1a&amp;oe=569EEBB9&amp;__gda__=1449159069_836f397223a402a1d1153d0956e4d1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制服團隊</a:t>
            </a:r>
            <a:endParaRPr lang="zh-HK" altLang="en-US" sz="7200" dirty="0">
              <a:solidFill>
                <a:schemeClr val="bg1"/>
              </a:solidFill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9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208" y="1711349"/>
            <a:ext cx="7931224" cy="4021907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在成年人領導下，以</a:t>
            </a:r>
            <a:r>
              <a:rPr lang="zh-TW" altLang="en-US" sz="4800" dirty="0">
                <a:solidFill>
                  <a:srgbClr val="FFFF0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幼童軍規律</a:t>
            </a:r>
            <a:r>
              <a:rPr lang="zh-TW" altLang="en-US" sz="4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與</a:t>
            </a:r>
            <a:r>
              <a:rPr lang="zh-TW" altLang="en-US" sz="4800" dirty="0">
                <a:solidFill>
                  <a:srgbClr val="FFFF0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誓詞</a:t>
            </a:r>
            <a:r>
              <a:rPr lang="zh-TW" altLang="en-US" sz="4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為本，給與</a:t>
            </a:r>
            <a:r>
              <a:rPr lang="zh-TW" altLang="en-US" sz="4800" dirty="0">
                <a:solidFill>
                  <a:srgbClr val="FF000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歡愉而富吸引力之進度性訓練</a:t>
            </a:r>
            <a:r>
              <a:rPr lang="zh-TW" altLang="en-US" sz="4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，</a:t>
            </a:r>
            <a:r>
              <a:rPr lang="zh-TW" altLang="en-US" sz="4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以促進各幼童軍身心</a:t>
            </a:r>
            <a:r>
              <a:rPr lang="zh-TW" altLang="en-US" sz="4800" dirty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及精神之陶冶與</a:t>
            </a:r>
            <a:r>
              <a:rPr lang="zh-TW" altLang="en-US" sz="4800" dirty="0" smtClean="0">
                <a:latin typeface="華康棒棒體W5" panose="040F0509000000000000" pitchFamily="81" charset="-120"/>
                <a:ea typeface="華康棒棒體W5" panose="040F0509000000000000" pitchFamily="81" charset="-120"/>
              </a:rPr>
              <a:t>啟發。</a:t>
            </a:r>
            <a:endParaRPr lang="zh-HK" altLang="en-US" sz="4800" dirty="0"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" panose="040F0509000000000000" pitchFamily="81" charset="-120"/>
                <a:ea typeface="華康棒棒體W5" panose="040F0509000000000000" pitchFamily="81" charset="-120"/>
              </a:rPr>
              <a:t>團隊目的</a:t>
            </a:r>
            <a:endParaRPr lang="zh-HK" altLang="en-US" sz="7200" dirty="0"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8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208" y="1711349"/>
            <a:ext cx="7931224" cy="4021907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zh-TW" altLang="en-US" sz="4800" dirty="0" smtClean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透過歡愉的活動，體驗互相合作的精神：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4800" dirty="0" smtClean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一個幼童軍團由</a:t>
            </a:r>
            <a:r>
              <a:rPr lang="en-US" altLang="zh-TW" sz="4800" dirty="0" smtClean="0">
                <a:solidFill>
                  <a:srgbClr val="FF0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2</a:t>
            </a:r>
            <a:r>
              <a:rPr lang="zh-TW" altLang="en-US" sz="4800" dirty="0" smtClean="0">
                <a:solidFill>
                  <a:srgbClr val="FF0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至</a:t>
            </a:r>
            <a:r>
              <a:rPr lang="en-US" altLang="zh-TW" sz="4800" dirty="0" smtClean="0">
                <a:solidFill>
                  <a:srgbClr val="FF0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8</a:t>
            </a:r>
            <a:r>
              <a:rPr lang="zh-TW" altLang="en-US" sz="4800" dirty="0" smtClean="0">
                <a:solidFill>
                  <a:srgbClr val="FF0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個小隊組成</a:t>
            </a:r>
            <a:r>
              <a:rPr lang="zh-TW" altLang="en-US" sz="4800" dirty="0" smtClean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，每一隊由</a:t>
            </a:r>
            <a:r>
              <a:rPr lang="en-US" altLang="zh-TW" sz="4800" dirty="0" smtClean="0">
                <a:solidFill>
                  <a:srgbClr val="FF0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6</a:t>
            </a:r>
            <a:r>
              <a:rPr lang="zh-TW" altLang="en-US" sz="4800" dirty="0" smtClean="0">
                <a:solidFill>
                  <a:srgbClr val="FF0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至</a:t>
            </a:r>
            <a:r>
              <a:rPr lang="en-US" altLang="zh-TW" sz="4800" dirty="0" smtClean="0">
                <a:solidFill>
                  <a:srgbClr val="FF0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7</a:t>
            </a:r>
            <a:r>
              <a:rPr lang="zh-TW" altLang="en-US" sz="4800" dirty="0" smtClean="0">
                <a:solidFill>
                  <a:srgbClr val="FF0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人組成</a:t>
            </a:r>
            <a:r>
              <a:rPr lang="zh-TW" altLang="en-US" sz="4800" dirty="0" smtClean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。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4800" dirty="0" smtClean="0">
                <a:solidFill>
                  <a:srgbClr val="FFFF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每星期舉行團集會一次</a:t>
            </a:r>
            <a:r>
              <a:rPr lang="zh-TW" altLang="en-US" sz="4800" dirty="0" smtClean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，每次</a:t>
            </a:r>
            <a:r>
              <a:rPr lang="zh-TW" altLang="en-US" sz="4800" dirty="0" smtClean="0">
                <a:solidFill>
                  <a:srgbClr val="FFFF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約個半小時</a:t>
            </a:r>
            <a:r>
              <a:rPr lang="zh-TW" altLang="en-US" sz="4800" dirty="0" smtClean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，與其他小朋友一同進行有益身心的小組活動。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4800" dirty="0" smtClean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團集會活動多元化：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學習童軍</a:t>
            </a:r>
            <a:r>
              <a:rPr lang="zh-TW" altLang="en-US" sz="4800" dirty="0" smtClean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及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生活技能</a:t>
            </a:r>
            <a:r>
              <a:rPr lang="zh-TW" altLang="en-US" sz="4800" dirty="0" smtClean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，進行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小組學習</a:t>
            </a:r>
            <a:r>
              <a:rPr lang="zh-TW" altLang="en-US" sz="4800" dirty="0" smtClean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，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從事團體遊戲</a:t>
            </a:r>
            <a:r>
              <a:rPr lang="zh-TW" altLang="en-US" sz="4800" dirty="0" smtClean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和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群體活動</a:t>
            </a:r>
            <a:r>
              <a:rPr lang="zh-TW" altLang="en-US" sz="4800" dirty="0" smtClean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。</a:t>
            </a:r>
            <a:endParaRPr lang="zh-TW" altLang="en-US" sz="4800" dirty="0"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活動形式</a:t>
            </a:r>
            <a:endParaRPr lang="zh-HK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8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36512" y="-1"/>
            <a:ext cx="9289032" cy="6885385"/>
            <a:chOff x="0" y="-1"/>
            <a:chExt cx="9108504" cy="6885385"/>
          </a:xfrm>
        </p:grpSpPr>
        <p:pic>
          <p:nvPicPr>
            <p:cNvPr id="6147" name="Picture 3" descr="Y:\18092015112837\18092015112837-00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7" t="4334" r="44375" b="1139"/>
            <a:stretch/>
          </p:blipFill>
          <p:spPr bwMode="auto">
            <a:xfrm>
              <a:off x="0" y="-1"/>
              <a:ext cx="4499992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fpk\Desktop\18092015103244\18092015103244-000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42" t="1060" r="829" b="32171"/>
            <a:stretch/>
          </p:blipFill>
          <p:spPr bwMode="auto">
            <a:xfrm>
              <a:off x="4499992" y="0"/>
              <a:ext cx="4608512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橢圓 4"/>
          <p:cNvSpPr/>
          <p:nvPr/>
        </p:nvSpPr>
        <p:spPr>
          <a:xfrm>
            <a:off x="-36512" y="6237312"/>
            <a:ext cx="611560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8496944" y="6237312"/>
            <a:ext cx="611560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65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Picture 2" descr="\\MYBOOKLIVE\Public\Photos\1202nd\Photo - 1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9" y="-1"/>
            <a:ext cx="9159999" cy="68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932040" y="5445224"/>
            <a:ext cx="3898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露營活動</a:t>
            </a:r>
            <a:endParaRPr lang="zh-HK" altLang="en-US" sz="7200" dirty="0">
              <a:solidFill>
                <a:srgbClr val="FF0000"/>
              </a:solidFill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63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124" name="Picture 4" descr="https://fbcdn-sphotos-g-a.akamaihd.net/hphotos-ak-xtf1/v/t1.0-9/11146479_10153055654133251_7695002426769468344_n.jpg?oh=0d8fbc5fb9a3d5fab666a6320607d2f5&amp;oe=56AA82F0&amp;__gda__=1453591764_5b269ca96722bc4e171db4e2843bed6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5747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5496" y="116632"/>
            <a:ext cx="3888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宿</a:t>
            </a:r>
            <a:r>
              <a:rPr lang="zh-TW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營活動</a:t>
            </a:r>
            <a:endParaRPr lang="zh-HK" altLang="en-US" sz="7200" dirty="0">
              <a:solidFill>
                <a:srgbClr val="FFFF00"/>
              </a:solidFill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45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 descr="\\MYBOOKLIVE\Public\Photos\1202nd 健康長者農場_20120414\IMG_5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68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995936" y="5589240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親親大自然</a:t>
            </a:r>
            <a:endParaRPr lang="zh-HK" altLang="en-US" sz="7200" dirty="0">
              <a:solidFill>
                <a:schemeClr val="bg1"/>
              </a:solidFill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441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 descr="\\MYBOOKLIVE\Public\Photos\1202nd 健康長者農場_20120414\IMG_5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62694" y="176858"/>
            <a:ext cx="58494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有機麵包製作</a:t>
            </a:r>
            <a:endParaRPr lang="zh-HK" altLang="en-US" sz="7200" dirty="0">
              <a:solidFill>
                <a:srgbClr val="FFFF00"/>
              </a:solidFill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95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141</Words>
  <Application>Microsoft Office PowerPoint</Application>
  <PresentationFormat>如螢幕大小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華康棒棒體W5</vt:lpstr>
      <vt:lpstr>華康棒棒體W5(P)</vt:lpstr>
      <vt:lpstr>華康儷中黑(P)</vt:lpstr>
      <vt:lpstr>新細明體</vt:lpstr>
      <vt:lpstr>Arial</vt:lpstr>
      <vt:lpstr>Calibri</vt:lpstr>
      <vt:lpstr>Wingdings</vt:lpstr>
      <vt:lpstr>Office 佈景主題</vt:lpstr>
      <vt:lpstr>PowerPoint 簡報</vt:lpstr>
      <vt:lpstr>制服團隊</vt:lpstr>
      <vt:lpstr>團隊目的</vt:lpstr>
      <vt:lpstr>活動形式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Patky Fung</dc:creator>
  <cp:lastModifiedBy>FUNG PUI KI  </cp:lastModifiedBy>
  <cp:revision>21</cp:revision>
  <dcterms:created xsi:type="dcterms:W3CDTF">2015-09-17T19:38:16Z</dcterms:created>
  <dcterms:modified xsi:type="dcterms:W3CDTF">2021-07-14T06:13:56Z</dcterms:modified>
</cp:coreProperties>
</file>